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27/01/1441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Peptides and Proteins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9928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8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69847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4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620688"/>
            <a:ext cx="712879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62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1682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82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8326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8407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448272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780928"/>
            <a:ext cx="5307830" cy="3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2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480720" cy="92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1421"/>
            <a:ext cx="5400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9526"/>
            <a:ext cx="6660232" cy="167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5256583" cy="2307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10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698"/>
            <a:ext cx="684076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52688"/>
            <a:ext cx="5904656" cy="234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04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56084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9"/>
            <a:ext cx="6912767" cy="23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40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66967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03463"/>
            <a:ext cx="6480719" cy="27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7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3</Words>
  <Application>Microsoft Office PowerPoint</Application>
  <PresentationFormat>عرض على الشاشة (3:4)‏</PresentationFormat>
  <Paragraphs>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رحلة</vt:lpstr>
      <vt:lpstr>Peptides and Proteins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Peptides and Proteins</dc:title>
  <dc:creator>Administrator</dc:creator>
  <cp:lastModifiedBy>IK</cp:lastModifiedBy>
  <cp:revision>7</cp:revision>
  <dcterms:created xsi:type="dcterms:W3CDTF">2019-09-26T16:53:56Z</dcterms:created>
  <dcterms:modified xsi:type="dcterms:W3CDTF">2019-09-26T17:25:09Z</dcterms:modified>
</cp:coreProperties>
</file>